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4" Type="http://schemas.openxmlformats.org/officeDocument/2006/relationships/theme" Target="theme/theme1.xml" /><Relationship Id="rId5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2" Type="http://schemas.openxmlformats.org/officeDocument/2006/relationships/presProps" Target="presProps.xml" /><Relationship Id="rId5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November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09,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47 total crimes in November 2019</a:t>
            </a:r>
          </a:p>
          <a:p>
            <a:pPr lvl="1"/>
            <a:r>
              <a:rPr b="1"/>
              <a:t>2.17% change compared to November 2018 (46 total crimes)</a:t>
            </a:r>
          </a:p>
          <a:p>
            <a:pPr lvl="1"/>
            <a:r>
              <a:rPr b="1"/>
              <a:t>16 crime(s) against persons in November 2019</a:t>
            </a:r>
          </a:p>
          <a:p>
            <a:pPr lvl="1"/>
            <a:r>
              <a:rPr b="1"/>
              <a:t>14.3% change compared to November 2018 (14 crimes against persons)</a:t>
            </a:r>
          </a:p>
          <a:p>
            <a:pPr lvl="1"/>
            <a:r>
              <a:rPr b="1"/>
              <a:t>336 total crimes in 2019</a:t>
            </a:r>
          </a:p>
          <a:p>
            <a:pPr lvl="1"/>
            <a:r>
              <a:rPr b="1"/>
              <a:t>-3.17% change compared to this time in 2018 (347 total crimes)</a:t>
            </a:r>
          </a:p>
          <a:p>
            <a:pPr lvl="1"/>
            <a:r>
              <a:rPr b="1"/>
              <a:t>113 crime(s) against persons in 2019</a:t>
            </a:r>
          </a:p>
          <a:p>
            <a:pPr lvl="1"/>
            <a:r>
              <a:rPr b="1"/>
              <a:t>16.5% change compared to this time in 2018 (97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608431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6739394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97587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475495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22231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611059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7 total crimes in November 2019</a:t>
            </a:r>
          </a:p>
          <a:p>
            <a:pPr lvl="1"/>
            <a:r>
              <a:rPr b="1"/>
              <a:t>-22.2% change compared to November 2018 (9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300% change compared to November 2018 (1 crimes against persons)</a:t>
            </a:r>
          </a:p>
          <a:p>
            <a:pPr lvl="1"/>
            <a:r>
              <a:rPr b="1"/>
              <a:t>41 total crimes in 2019</a:t>
            </a:r>
          </a:p>
          <a:p>
            <a:pPr lvl="1"/>
            <a:r>
              <a:rPr b="1"/>
              <a:t>-31.7% change compared to this time in 2018 (60 total crimes)</a:t>
            </a:r>
          </a:p>
          <a:p>
            <a:pPr lvl="1"/>
            <a:r>
              <a:rPr b="1"/>
              <a:t>12 crime(s) against persons in 2019</a:t>
            </a:r>
          </a:p>
          <a:p>
            <a:pPr lvl="1"/>
            <a:r>
              <a:rPr b="1"/>
              <a:t>-25.0% change compared to this time in 2018 (16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12235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361562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039197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116112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433755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39180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19 total crimes in November 2019</a:t>
            </a:r>
          </a:p>
          <a:p>
            <a:pPr lvl="1"/>
            <a:r>
              <a:rPr b="1"/>
              <a:t>-26.9% change compared to November 2018 (26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-50.0% change compared to November 2018 (8 crimes against persons)</a:t>
            </a:r>
          </a:p>
          <a:p>
            <a:pPr lvl="1"/>
            <a:r>
              <a:rPr b="1"/>
              <a:t>201 total crimes in 2019</a:t>
            </a:r>
          </a:p>
          <a:p>
            <a:pPr lvl="1"/>
            <a:r>
              <a:rPr b="1"/>
              <a:t>21.8% change compared to this time in 2018 (165 total crimes)</a:t>
            </a:r>
          </a:p>
          <a:p>
            <a:pPr lvl="1"/>
            <a:r>
              <a:rPr b="1"/>
              <a:t>35 crime(s) against persons in 2019</a:t>
            </a:r>
          </a:p>
          <a:p>
            <a:pPr lvl="1"/>
            <a:r>
              <a:rPr b="1"/>
              <a:t>-14.6% change compared to this time in 2018 (41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822511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98632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35013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0575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695063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05592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09178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605513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407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17223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0"/>
            <a:ext cx="8547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090708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35027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69546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92687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47027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520811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542416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40968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0"/>
            <a:ext cx="4635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4085048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833039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418342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57049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30 total crimes in November 2019</a:t>
            </a:r>
          </a:p>
          <a:p>
            <a:pPr lvl="1"/>
            <a:r>
              <a:rPr b="1"/>
              <a:t>173% change compared to November 2018 (11 total crimes)</a:t>
            </a:r>
          </a:p>
          <a:p>
            <a:pPr lvl="1"/>
            <a:r>
              <a:rPr b="1"/>
              <a:t>6 crime(s) against persons in November 2019</a:t>
            </a:r>
          </a:p>
          <a:p>
            <a:pPr lvl="1"/>
            <a:r>
              <a:rPr b="1"/>
              <a:t>500% change compared to November 2018 (1 crimes against persons)</a:t>
            </a:r>
          </a:p>
          <a:p>
            <a:pPr lvl="1"/>
            <a:r>
              <a:rPr b="1"/>
              <a:t>106 total crimes in 2019</a:t>
            </a:r>
          </a:p>
          <a:p>
            <a:pPr lvl="1"/>
            <a:r>
              <a:rPr b="1"/>
              <a:t>-21.5% change compared to this time in 2018 (135 total crimes)</a:t>
            </a:r>
          </a:p>
          <a:p>
            <a:pPr lvl="1"/>
            <a:r>
              <a:rPr b="1"/>
              <a:t>19 crime(s) against persons in 2019</a:t>
            </a:r>
          </a:p>
          <a:p>
            <a:pPr lvl="1"/>
            <a:r>
              <a:rPr b="1"/>
              <a:t>0% change compared to this time in 2018 (19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2211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71031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12775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67519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5640252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1407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0"/>
            <a:ext cx="5753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2019-12-09T23:15:29Z</dcterms:created>
  <dcterms:modified xsi:type="dcterms:W3CDTF">2019-12-09T23:15:29Z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09,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